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5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7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  <p:sldMasterId id="2147483701" r:id="rId5"/>
    <p:sldMasterId id="2147483713" r:id="rId6"/>
    <p:sldMasterId id="2147483725" r:id="rId7"/>
    <p:sldMasterId id="2147483779" r:id="rId8"/>
    <p:sldMasterId id="2147483801" r:id="rId9"/>
    <p:sldMasterId id="2147483813" r:id="rId10"/>
    <p:sldMasterId id="2147483826" r:id="rId11"/>
    <p:sldMasterId id="2147483839" r:id="rId12"/>
  </p:sldMasterIdLst>
  <p:notesMasterIdLst>
    <p:notesMasterId r:id="rId34"/>
  </p:notesMasterIdLst>
  <p:handoutMasterIdLst>
    <p:handoutMasterId r:id="rId35"/>
  </p:handoutMasterIdLst>
  <p:sldIdLst>
    <p:sldId id="319" r:id="rId13"/>
    <p:sldId id="305" r:id="rId14"/>
    <p:sldId id="1289" r:id="rId15"/>
    <p:sldId id="268" r:id="rId16"/>
    <p:sldId id="269" r:id="rId17"/>
    <p:sldId id="270" r:id="rId18"/>
    <p:sldId id="271" r:id="rId19"/>
    <p:sldId id="261" r:id="rId20"/>
    <p:sldId id="1285" r:id="rId21"/>
    <p:sldId id="1217" r:id="rId22"/>
    <p:sldId id="266" r:id="rId23"/>
    <p:sldId id="263" r:id="rId24"/>
    <p:sldId id="1290" r:id="rId25"/>
    <p:sldId id="264" r:id="rId26"/>
    <p:sldId id="1225" r:id="rId27"/>
    <p:sldId id="1246" r:id="rId28"/>
    <p:sldId id="284" r:id="rId29"/>
    <p:sldId id="267" r:id="rId30"/>
    <p:sldId id="1286" r:id="rId31"/>
    <p:sldId id="265" r:id="rId32"/>
    <p:sldId id="1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601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86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455631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290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657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219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88891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518065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162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709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658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573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804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416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76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184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0373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1102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8554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437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1018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2331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7461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8131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1289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5989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24872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9336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259755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91773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90383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467456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70389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6569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1" cy="4648200"/>
          </a:xfrm>
          <a:prstGeom prst="rect">
            <a:avLst/>
          </a:prstGeom>
        </p:spPr>
        <p:txBody>
          <a:bodyPr/>
          <a:lstStyle>
            <a:lvl1pPr marL="209550" indent="-209550" rtl="1">
              <a:spcBef>
                <a:spcPts val="1688"/>
              </a:spcBef>
              <a:defRPr sz="1425"/>
            </a:lvl1pPr>
            <a:lvl2pPr marL="419100" indent="-209550" rtl="1">
              <a:spcBef>
                <a:spcPts val="1688"/>
              </a:spcBef>
              <a:defRPr sz="1425"/>
            </a:lvl2pPr>
            <a:lvl3pPr marL="628650" indent="-209550" rtl="1">
              <a:spcBef>
                <a:spcPts val="1688"/>
              </a:spcBef>
              <a:defRPr sz="1425"/>
            </a:lvl3pPr>
            <a:lvl4pPr marL="838200" indent="-209550" rtl="1">
              <a:spcBef>
                <a:spcPts val="1688"/>
              </a:spcBef>
              <a:defRPr sz="1425"/>
            </a:lvl4pPr>
            <a:lvl5pPr marL="1047750" indent="-209550" rtl="1">
              <a:spcBef>
                <a:spcPts val="1688"/>
              </a:spcBef>
              <a:defRPr sz="14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698817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245367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126691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0"/>
            <a:ext cx="9810751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87428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766465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11457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718409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460004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900374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99663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209425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942418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 rtl="1">
              <a:spcBef>
                <a:spcPts val="2250"/>
              </a:spcBef>
              <a:defRPr sz="1900"/>
            </a:lvl1pPr>
            <a:lvl2pPr marL="558800" indent="-279400" rtl="1">
              <a:spcBef>
                <a:spcPts val="2250"/>
              </a:spcBef>
              <a:defRPr sz="1900"/>
            </a:lvl2pPr>
            <a:lvl3pPr marL="838200" indent="-279400" rtl="1">
              <a:spcBef>
                <a:spcPts val="2250"/>
              </a:spcBef>
              <a:defRPr sz="1900"/>
            </a:lvl3pPr>
            <a:lvl4pPr marL="1117600" indent="-279400" rtl="1">
              <a:spcBef>
                <a:spcPts val="2250"/>
              </a:spcBef>
              <a:defRPr sz="1900"/>
            </a:lvl4pPr>
            <a:lvl5pPr marL="1397000" indent="-279400" rtl="1">
              <a:spcBef>
                <a:spcPts val="2250"/>
              </a:spcBef>
              <a:defRPr sz="1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037030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9048821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079913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6069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9084"/>
            <a:ext cx="10515600" cy="369533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344818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930521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215525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550821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181377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932736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181209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020599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 rtl="1">
              <a:spcBef>
                <a:spcPts val="2250"/>
              </a:spcBef>
              <a:defRPr sz="1900"/>
            </a:lvl1pPr>
            <a:lvl2pPr marL="558800" indent="-279400" rtl="1">
              <a:spcBef>
                <a:spcPts val="2250"/>
              </a:spcBef>
              <a:defRPr sz="1900"/>
            </a:lvl2pPr>
            <a:lvl3pPr marL="838200" indent="-279400" rtl="1">
              <a:spcBef>
                <a:spcPts val="2250"/>
              </a:spcBef>
              <a:defRPr sz="1900"/>
            </a:lvl3pPr>
            <a:lvl4pPr marL="1117600" indent="-279400" rtl="1">
              <a:spcBef>
                <a:spcPts val="2250"/>
              </a:spcBef>
              <a:defRPr sz="1900"/>
            </a:lvl4pPr>
            <a:lvl5pPr marL="1397000" indent="-279400" rtl="1">
              <a:spcBef>
                <a:spcPts val="2250"/>
              </a:spcBef>
              <a:defRPr sz="1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639271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7042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1558" y="5084524"/>
            <a:ext cx="219661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07607" y="5099206"/>
            <a:ext cx="214504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271" y="5099206"/>
            <a:ext cx="213298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18152" y="5084524"/>
            <a:ext cx="213298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02538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460408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946223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40827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436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281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685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514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14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030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188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385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2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696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079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6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77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0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7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4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0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2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3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23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97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98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76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21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75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2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7547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21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70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24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66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014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715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54871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1484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858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865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143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806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63662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869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1048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430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220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5295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755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68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33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18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603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19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197504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716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505535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871476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23793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253209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22323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0562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390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393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20026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73560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2648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702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20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5576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189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75026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268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492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6573832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975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08928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054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6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89.xml"/><Relationship Id="rId50" Type="http://schemas.openxmlformats.org/officeDocument/2006/relationships/slideLayout" Target="../slideLayouts/slideLayout92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88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3" Type="http://schemas.openxmlformats.org/officeDocument/2006/relationships/slideLayout" Target="../slideLayouts/slideLayout95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4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52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48" Type="http://schemas.openxmlformats.org/officeDocument/2006/relationships/slideLayout" Target="../slideLayouts/slideLayout90.xml"/><Relationship Id="rId8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79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218-47AC-444C-86B9-88BE97346752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5BB95-1504-4A9A-8FDA-B0CE6572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7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129BA-9C1D-4A1F-99E4-542A634A3B60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0435-1817-4057-A428-506B14128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07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7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1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63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4597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51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ransition spd="med"/>
  <p:txStyles>
    <p:title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238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4903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52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med"/>
  <p:txStyles>
    <p:title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1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4192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56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ransition spd="med"/>
  <p:txStyles>
    <p:title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1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55.png"/><Relationship Id="rId12" Type="http://schemas.openxmlformats.org/officeDocument/2006/relationships/image" Target="../media/image57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54.jpeg"/><Relationship Id="rId11" Type="http://schemas.openxmlformats.org/officeDocument/2006/relationships/slide" Target="slide10.xml"/><Relationship Id="rId5" Type="http://schemas.microsoft.com/office/2007/relationships/hdphoto" Target="../media/hdphoto2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(9-10):حل معادلات تتضمن أعداداً صحيحة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>
                <a:solidFill>
                  <a:srgbClr val="FF0000"/>
                </a:solidFill>
              </a:rPr>
              <a:t>/</a:t>
            </a:r>
            <a:r>
              <a:rPr lang="ar-KW" sz="4400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2D752DC-4626-90F6-443D-CAEBC7D36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827" y="353012"/>
            <a:ext cx="1752524" cy="12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7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4" y="4994928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5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7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3" y="4721365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1" y="6141765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2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1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0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اضغط مرتين للتحري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تشويقات |  معادلات الجمع والطرح.mp4" descr="تشويقات |  معادلات الجمع والطرح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97" y="97893"/>
            <a:ext cx="12141061" cy="6829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65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DD58AF-E77B-4654-ACC2-717CE9338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63" y="688699"/>
            <a:ext cx="11439525" cy="6076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DB6DF9-C0D9-4442-80FE-47F122FE48C6}"/>
              </a:ext>
            </a:extLst>
          </p:cNvPr>
          <p:cNvSpPr txBox="1"/>
          <p:nvPr/>
        </p:nvSpPr>
        <p:spPr>
          <a:xfrm>
            <a:off x="8209721" y="116503"/>
            <a:ext cx="360459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132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D6A001-290D-46B0-8035-8E718C832257}"/>
              </a:ext>
            </a:extLst>
          </p:cNvPr>
          <p:cNvSpPr/>
          <p:nvPr/>
        </p:nvSpPr>
        <p:spPr>
          <a:xfrm>
            <a:off x="4618383" y="2118668"/>
            <a:ext cx="51749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3DF62-C0BD-4E7B-AA29-6AA2A28F2EAF}"/>
              </a:ext>
            </a:extLst>
          </p:cNvPr>
          <p:cNvSpPr/>
          <p:nvPr/>
        </p:nvSpPr>
        <p:spPr>
          <a:xfrm>
            <a:off x="6738731" y="2844225"/>
            <a:ext cx="51749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FBF085-0516-4E13-AFF6-7EED650FDB91}"/>
              </a:ext>
            </a:extLst>
          </p:cNvPr>
          <p:cNvSpPr/>
          <p:nvPr/>
        </p:nvSpPr>
        <p:spPr>
          <a:xfrm>
            <a:off x="9109362" y="3648397"/>
            <a:ext cx="2401901" cy="263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9B29F-9FEB-4165-AC11-12A0FDE3F86B}"/>
              </a:ext>
            </a:extLst>
          </p:cNvPr>
          <p:cNvSpPr/>
          <p:nvPr/>
        </p:nvSpPr>
        <p:spPr>
          <a:xfrm>
            <a:off x="7161171" y="3418675"/>
            <a:ext cx="1948192" cy="3285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F171F0-EB5A-4B56-8E5D-FA7FF1D75A00}"/>
              </a:ext>
            </a:extLst>
          </p:cNvPr>
          <p:cNvSpPr/>
          <p:nvPr/>
        </p:nvSpPr>
        <p:spPr>
          <a:xfrm>
            <a:off x="5212980" y="3188953"/>
            <a:ext cx="1948192" cy="3285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1920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EAD02C-D384-4606-97F7-64D67B68F926}"/>
              </a:ext>
            </a:extLst>
          </p:cNvPr>
          <p:cNvSpPr/>
          <p:nvPr/>
        </p:nvSpPr>
        <p:spPr>
          <a:xfrm>
            <a:off x="768350" y="984250"/>
            <a:ext cx="10725150" cy="5302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00" y="4513942"/>
            <a:ext cx="2245457" cy="224545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A98CCA9-F092-4FE6-89C6-31236FA8EC94}"/>
              </a:ext>
            </a:extLst>
          </p:cNvPr>
          <p:cNvSpPr txBox="1"/>
          <p:nvPr/>
        </p:nvSpPr>
        <p:spPr>
          <a:xfrm>
            <a:off x="457200" y="2265769"/>
            <a:ext cx="12191999" cy="27392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*عدد موجب + عدد موجب = + (نجمع)</a:t>
            </a:r>
          </a:p>
          <a:p>
            <a:pPr algn="ctr"/>
            <a:endParaRPr lang="ar-KW" sz="3200" b="1" dirty="0">
              <a:solidFill>
                <a:srgbClr val="FF0000"/>
              </a:solidFill>
            </a:endParaRPr>
          </a:p>
          <a:p>
            <a:pPr algn="ctr"/>
            <a:r>
              <a:rPr lang="ar-KW" sz="3200" b="1" dirty="0">
                <a:solidFill>
                  <a:schemeClr val="accent1">
                    <a:lumMod val="75000"/>
                  </a:schemeClr>
                </a:solidFill>
              </a:rPr>
              <a:t>*عدد سالب + عدد سالب = - (نجمع)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ar-KW" sz="3200" b="1" dirty="0">
              <a:solidFill>
                <a:srgbClr val="FF0000"/>
              </a:solidFill>
            </a:endParaRPr>
          </a:p>
          <a:p>
            <a:pPr algn="ctr"/>
            <a:r>
              <a:rPr lang="ar-KW" sz="3200" b="1" dirty="0">
                <a:solidFill>
                  <a:srgbClr val="FF0000"/>
                </a:solidFill>
              </a:rPr>
              <a:t>*عدد موجب + عدد سالب ( والعكس)</a:t>
            </a:r>
            <a:r>
              <a:rPr lang="ar-SA" sz="3200" b="1" dirty="0">
                <a:solidFill>
                  <a:srgbClr val="FF0000"/>
                </a:solidFill>
              </a:rPr>
              <a:t> </a:t>
            </a:r>
            <a:r>
              <a:rPr lang="ar-KW" sz="3200" b="1" dirty="0">
                <a:solidFill>
                  <a:srgbClr val="FF0000"/>
                </a:solidFill>
              </a:rPr>
              <a:t>= اشاره العدد الأكبر ( نطرح</a:t>
            </a:r>
            <a:r>
              <a:rPr lang="ar-KW" sz="4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1A78E98-8992-49DC-94DF-DE6E6E90EDA1}"/>
              </a:ext>
            </a:extLst>
          </p:cNvPr>
          <p:cNvSpPr txBox="1"/>
          <p:nvPr/>
        </p:nvSpPr>
        <p:spPr>
          <a:xfrm>
            <a:off x="8330021" y="1105444"/>
            <a:ext cx="19573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/>
              <a:t>تذكر</a:t>
            </a:r>
          </a:p>
        </p:txBody>
      </p:sp>
    </p:spTree>
    <p:extLst>
      <p:ext uri="{BB962C8B-B14F-4D97-AF65-F5344CB8AC3E}">
        <p14:creationId xmlns:p14="http://schemas.microsoft.com/office/powerpoint/2010/main" val="38264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EB231A-F868-4910-B43E-6B5E68579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200"/>
          <a:stretch/>
        </p:blipFill>
        <p:spPr>
          <a:xfrm>
            <a:off x="1418363" y="1848678"/>
            <a:ext cx="9355274" cy="4505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E206F3-6808-4FEF-9543-DD5DED5AC8C4}"/>
              </a:ext>
            </a:extLst>
          </p:cNvPr>
          <p:cNvSpPr txBox="1"/>
          <p:nvPr/>
        </p:nvSpPr>
        <p:spPr>
          <a:xfrm>
            <a:off x="536712" y="547199"/>
            <a:ext cx="399553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132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8FEE1B-47A0-45B1-8E13-499FDC1560C1}"/>
              </a:ext>
            </a:extLst>
          </p:cNvPr>
          <p:cNvSpPr txBox="1"/>
          <p:nvPr/>
        </p:nvSpPr>
        <p:spPr>
          <a:xfrm>
            <a:off x="9621078" y="540573"/>
            <a:ext cx="934279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تدرب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DEEC39-D2AE-4AA6-AF2D-4BD10668EB75}"/>
              </a:ext>
            </a:extLst>
          </p:cNvPr>
          <p:cNvSpPr txBox="1"/>
          <p:nvPr/>
        </p:nvSpPr>
        <p:spPr>
          <a:xfrm>
            <a:off x="7460974" y="3112145"/>
            <a:ext cx="93427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+9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20AD1-00FE-4B30-B3A1-EB0505B51614}"/>
              </a:ext>
            </a:extLst>
          </p:cNvPr>
          <p:cNvSpPr txBox="1"/>
          <p:nvPr/>
        </p:nvSpPr>
        <p:spPr>
          <a:xfrm>
            <a:off x="5486400" y="3112145"/>
            <a:ext cx="93427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+9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0E32A5-8D96-4A9C-8633-A8A8139769B7}"/>
              </a:ext>
            </a:extLst>
          </p:cNvPr>
          <p:cNvSpPr txBox="1"/>
          <p:nvPr/>
        </p:nvSpPr>
        <p:spPr>
          <a:xfrm>
            <a:off x="7765774" y="3966493"/>
            <a:ext cx="84813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B3A02-DF2A-46E2-9623-9A07DD88D219}"/>
              </a:ext>
            </a:extLst>
          </p:cNvPr>
          <p:cNvSpPr txBox="1"/>
          <p:nvPr/>
        </p:nvSpPr>
        <p:spPr>
          <a:xfrm>
            <a:off x="6420679" y="4035475"/>
            <a:ext cx="84813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+7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A299F-049C-4C99-8A81-E01CBFDC1D62}"/>
              </a:ext>
            </a:extLst>
          </p:cNvPr>
          <p:cNvSpPr txBox="1"/>
          <p:nvPr/>
        </p:nvSpPr>
        <p:spPr>
          <a:xfrm>
            <a:off x="7765773" y="5160455"/>
            <a:ext cx="84813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+7</a:t>
            </a:r>
          </a:p>
        </p:txBody>
      </p:sp>
    </p:spTree>
    <p:extLst>
      <p:ext uri="{BB962C8B-B14F-4D97-AF65-F5344CB8AC3E}">
        <p14:creationId xmlns:p14="http://schemas.microsoft.com/office/powerpoint/2010/main" val="114983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25316" y="-1075728"/>
            <a:ext cx="6741369" cy="912608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لعبة"/>
          <p:cNvSpPr txBox="1">
            <a:spLocks noGrp="1"/>
          </p:cNvSpPr>
          <p:nvPr>
            <p:ph type="title" idx="4294967295"/>
          </p:nvPr>
        </p:nvSpPr>
        <p:spPr>
          <a:xfrm>
            <a:off x="2279578" y="1628801"/>
            <a:ext cx="7272807" cy="32995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0">
                <a:gradFill flip="none" rotWithShape="1">
                  <a:gsLst>
                    <a:gs pos="0">
                      <a:srgbClr val="9BA50E"/>
                    </a:gs>
                    <a:gs pos="100000">
                      <a:srgbClr val="669D34"/>
                    </a:gs>
                  </a:gsLst>
                  <a:lin ang="6000000" scaled="0"/>
                </a:gra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sz="7200" dirty="0" err="1"/>
              <a:t>لعبة</a:t>
            </a:r>
            <a:br>
              <a:rPr lang="ar-SA" sz="7200" dirty="0"/>
            </a:br>
            <a:r>
              <a:rPr lang="ar-SA" sz="7200" dirty="0"/>
              <a:t>البحث عن </a:t>
            </a:r>
            <a:br>
              <a:rPr lang="ar-SA" sz="7200" dirty="0"/>
            </a:br>
            <a:r>
              <a:rPr lang="ar-SA" sz="7200" dirty="0"/>
              <a:t>الشكل المختلف </a:t>
            </a:r>
            <a:endParaRPr sz="72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9242.png" descr="IMG_9242.png"/>
          <p:cNvPicPr>
            <a:picLocks noChangeAspect="1"/>
          </p:cNvPicPr>
          <p:nvPr/>
        </p:nvPicPr>
        <p:blipFill>
          <a:blip r:embed="rId2"/>
          <a:srcRect t="10452" b="10452"/>
          <a:stretch>
            <a:fillRect/>
          </a:stretch>
        </p:blipFill>
        <p:spPr>
          <a:xfrm>
            <a:off x="1438573" y="0"/>
            <a:ext cx="931480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CC7DEFD-B7D1-47E8-BD44-77678F12B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039" y="2852936"/>
            <a:ext cx="658425" cy="136815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3400431-50DC-45F0-A62B-D56E77B614C6}"/>
              </a:ext>
            </a:extLst>
          </p:cNvPr>
          <p:cNvSpPr/>
          <p:nvPr/>
        </p:nvSpPr>
        <p:spPr>
          <a:xfrm>
            <a:off x="9264352" y="280148"/>
            <a:ext cx="1008112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solidFill>
              <a:schemeClr val="accent6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Question 1"/>
          <p:cNvSpPr/>
          <p:nvPr/>
        </p:nvSpPr>
        <p:spPr>
          <a:xfrm>
            <a:off x="-27946" y="7147230"/>
            <a:ext cx="12192000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أ -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r>
              <a:rPr kumimoji="0" lang="ar-KW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=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ar-KW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8" name="Question 2"/>
          <p:cNvSpPr/>
          <p:nvPr/>
        </p:nvSpPr>
        <p:spPr>
          <a:xfrm>
            <a:off x="0" y="8790173"/>
            <a:ext cx="12192000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ك +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 =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9" name="Question 3"/>
          <p:cNvSpPr/>
          <p:nvPr/>
        </p:nvSpPr>
        <p:spPr>
          <a:xfrm>
            <a:off x="0" y="10433117"/>
            <a:ext cx="12192000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ص -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 =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0" name="Question 4"/>
          <p:cNvSpPr/>
          <p:nvPr/>
        </p:nvSpPr>
        <p:spPr>
          <a:xfrm>
            <a:off x="0" y="11985692"/>
            <a:ext cx="12192000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ج +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r>
              <a:rPr kumimoji="0" lang="ar-KW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= </a:t>
            </a:r>
            <a:r>
              <a:rPr kumimoji="0" lang="ar-KW" sz="6000" b="1" i="0" u="non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ar-KW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1" name="Question 5"/>
          <p:cNvSpPr/>
          <p:nvPr/>
        </p:nvSpPr>
        <p:spPr>
          <a:xfrm>
            <a:off x="0" y="13538267"/>
            <a:ext cx="12192000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ف +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 =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2" name="Question 6"/>
          <p:cNvSpPr/>
          <p:nvPr/>
        </p:nvSpPr>
        <p:spPr>
          <a:xfrm>
            <a:off x="0" y="15098860"/>
            <a:ext cx="12192000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د -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 =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3" name="Question 7"/>
          <p:cNvSpPr/>
          <p:nvPr/>
        </p:nvSpPr>
        <p:spPr>
          <a:xfrm>
            <a:off x="0" y="16651435"/>
            <a:ext cx="12192000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ع +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 =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4" name="Question 8"/>
          <p:cNvSpPr/>
          <p:nvPr/>
        </p:nvSpPr>
        <p:spPr>
          <a:xfrm>
            <a:off x="0" y="18204010"/>
            <a:ext cx="12192000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ل -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 =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5" name="Question 9"/>
          <p:cNvSpPr/>
          <p:nvPr/>
        </p:nvSpPr>
        <p:spPr>
          <a:xfrm>
            <a:off x="0" y="19756585"/>
            <a:ext cx="12192000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م -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 =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6" name="Question 10"/>
          <p:cNvSpPr/>
          <p:nvPr/>
        </p:nvSpPr>
        <p:spPr>
          <a:xfrm>
            <a:off x="0" y="21309160"/>
            <a:ext cx="12192000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ب - </a:t>
            </a:r>
            <a:r>
              <a:rPr kumimoji="0" lang="ar-KW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 = 0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44" name="Clouds BG Image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56000 w 12192000"/>
              <a:gd name="connsiteY5" fmla="*/ 5419565 h 6858000"/>
              <a:gd name="connsiteX6" fmla="*/ 156000 w 12192000"/>
              <a:gd name="connsiteY6" fmla="*/ 6679565 h 6858000"/>
              <a:gd name="connsiteX7" fmla="*/ 12036000 w 12192000"/>
              <a:gd name="connsiteY7" fmla="*/ 6679565 h 6858000"/>
              <a:gd name="connsiteX8" fmla="*/ 12036000 w 12192000"/>
              <a:gd name="connsiteY8" fmla="*/ 5419565 h 6858000"/>
              <a:gd name="connsiteX9" fmla="*/ 156000 w 12192000"/>
              <a:gd name="connsiteY9" fmla="*/ 54195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56000" y="5419565"/>
                </a:moveTo>
                <a:lnTo>
                  <a:pt x="156000" y="6679565"/>
                </a:lnTo>
                <a:lnTo>
                  <a:pt x="12036000" y="6679565"/>
                </a:lnTo>
                <a:lnTo>
                  <a:pt x="12036000" y="5419565"/>
                </a:lnTo>
                <a:lnTo>
                  <a:pt x="156000" y="5419565"/>
                </a:lnTo>
                <a:close/>
              </a:path>
            </a:pathLst>
          </a:custGeom>
        </p:spPr>
      </p:pic>
      <p:grpSp>
        <p:nvGrpSpPr>
          <p:cNvPr id="121" name="Balloon 1"/>
          <p:cNvGrpSpPr/>
          <p:nvPr/>
        </p:nvGrpSpPr>
        <p:grpSpPr>
          <a:xfrm>
            <a:off x="2695339" y="1337521"/>
            <a:ext cx="1728169" cy="2636602"/>
            <a:chOff x="2695339" y="1337521"/>
            <a:chExt cx="1728169" cy="2636602"/>
          </a:xfrm>
        </p:grpSpPr>
        <p:sp>
          <p:nvSpPr>
            <p:cNvPr id="120" name="String 1"/>
            <p:cNvSpPr/>
            <p:nvPr/>
          </p:nvSpPr>
          <p:spPr>
            <a:xfrm>
              <a:off x="3575538" y="2590800"/>
              <a:ext cx="847970" cy="1383323"/>
            </a:xfrm>
            <a:custGeom>
              <a:avLst/>
              <a:gdLst>
                <a:gd name="connsiteX0" fmla="*/ 0 w 847970"/>
                <a:gd name="connsiteY0" fmla="*/ 0 h 1383323"/>
                <a:gd name="connsiteX1" fmla="*/ 140677 w 847970"/>
                <a:gd name="connsiteY1" fmla="*/ 246185 h 1383323"/>
                <a:gd name="connsiteX2" fmla="*/ 175847 w 847970"/>
                <a:gd name="connsiteY2" fmla="*/ 593969 h 1383323"/>
                <a:gd name="connsiteX3" fmla="*/ 355600 w 847970"/>
                <a:gd name="connsiteY3" fmla="*/ 879231 h 1383323"/>
                <a:gd name="connsiteX4" fmla="*/ 605693 w 847970"/>
                <a:gd name="connsiteY4" fmla="*/ 1019908 h 1383323"/>
                <a:gd name="connsiteX5" fmla="*/ 847970 w 847970"/>
                <a:gd name="connsiteY5" fmla="*/ 1383323 h 138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70" h="1383323">
                  <a:moveTo>
                    <a:pt x="0" y="0"/>
                  </a:moveTo>
                  <a:cubicBezTo>
                    <a:pt x="55684" y="73595"/>
                    <a:pt x="111369" y="147190"/>
                    <a:pt x="140677" y="246185"/>
                  </a:cubicBezTo>
                  <a:cubicBezTo>
                    <a:pt x="169985" y="345180"/>
                    <a:pt x="140026" y="488461"/>
                    <a:pt x="175847" y="593969"/>
                  </a:cubicBezTo>
                  <a:cubicBezTo>
                    <a:pt x="211668" y="699477"/>
                    <a:pt x="283959" y="808241"/>
                    <a:pt x="355600" y="879231"/>
                  </a:cubicBezTo>
                  <a:cubicBezTo>
                    <a:pt x="427241" y="950221"/>
                    <a:pt x="523631" y="935893"/>
                    <a:pt x="605693" y="1019908"/>
                  </a:cubicBezTo>
                  <a:cubicBezTo>
                    <a:pt x="687755" y="1103923"/>
                    <a:pt x="812150" y="1322754"/>
                    <a:pt x="847970" y="1383323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Balloon 1"/>
            <p:cNvSpPr/>
            <p:nvPr/>
          </p:nvSpPr>
          <p:spPr>
            <a:xfrm rot="19563144">
              <a:off x="2695339" y="1337521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Balloon 2"/>
          <p:cNvGrpSpPr/>
          <p:nvPr/>
        </p:nvGrpSpPr>
        <p:grpSpPr>
          <a:xfrm>
            <a:off x="3140067" y="845698"/>
            <a:ext cx="1592148" cy="2792364"/>
            <a:chOff x="3140067" y="845698"/>
            <a:chExt cx="1592148" cy="2792364"/>
          </a:xfrm>
        </p:grpSpPr>
        <p:sp>
          <p:nvSpPr>
            <p:cNvPr id="122" name="String 2"/>
            <p:cNvSpPr/>
            <p:nvPr/>
          </p:nvSpPr>
          <p:spPr>
            <a:xfrm>
              <a:off x="3942862" y="2168769"/>
              <a:ext cx="789353" cy="1469293"/>
            </a:xfrm>
            <a:custGeom>
              <a:avLst/>
              <a:gdLst>
                <a:gd name="connsiteX0" fmla="*/ 0 w 789353"/>
                <a:gd name="connsiteY0" fmla="*/ 0 h 1469293"/>
                <a:gd name="connsiteX1" fmla="*/ 105507 w 789353"/>
                <a:gd name="connsiteY1" fmla="*/ 222739 h 1469293"/>
                <a:gd name="connsiteX2" fmla="*/ 496276 w 789353"/>
                <a:gd name="connsiteY2" fmla="*/ 504093 h 1469293"/>
                <a:gd name="connsiteX3" fmla="*/ 691661 w 789353"/>
                <a:gd name="connsiteY3" fmla="*/ 898769 h 1469293"/>
                <a:gd name="connsiteX4" fmla="*/ 789353 w 789353"/>
                <a:gd name="connsiteY4" fmla="*/ 1469293 h 146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353" h="1469293">
                  <a:moveTo>
                    <a:pt x="0" y="0"/>
                  </a:moveTo>
                  <a:cubicBezTo>
                    <a:pt x="11397" y="69362"/>
                    <a:pt x="22794" y="138724"/>
                    <a:pt x="105507" y="222739"/>
                  </a:cubicBezTo>
                  <a:cubicBezTo>
                    <a:pt x="188220" y="306755"/>
                    <a:pt x="398584" y="391421"/>
                    <a:pt x="496276" y="504093"/>
                  </a:cubicBezTo>
                  <a:cubicBezTo>
                    <a:pt x="593968" y="616765"/>
                    <a:pt x="642815" y="737902"/>
                    <a:pt x="691661" y="898769"/>
                  </a:cubicBezTo>
                  <a:cubicBezTo>
                    <a:pt x="740507" y="1059636"/>
                    <a:pt x="764930" y="1264464"/>
                    <a:pt x="789353" y="1469293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Balloon 2"/>
            <p:cNvSpPr/>
            <p:nvPr/>
          </p:nvSpPr>
          <p:spPr>
            <a:xfrm rot="20167111">
              <a:off x="3140067" y="845698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05BCF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Balloon 3"/>
          <p:cNvGrpSpPr/>
          <p:nvPr/>
        </p:nvGrpSpPr>
        <p:grpSpPr>
          <a:xfrm>
            <a:off x="3756000" y="291724"/>
            <a:ext cx="1238737" cy="3287722"/>
            <a:chOff x="3756000" y="291724"/>
            <a:chExt cx="1238737" cy="3287722"/>
          </a:xfrm>
        </p:grpSpPr>
        <p:sp>
          <p:nvSpPr>
            <p:cNvPr id="124" name="String 3"/>
            <p:cNvSpPr/>
            <p:nvPr/>
          </p:nvSpPr>
          <p:spPr>
            <a:xfrm>
              <a:off x="4452324" y="1656862"/>
              <a:ext cx="542413" cy="1922584"/>
            </a:xfrm>
            <a:custGeom>
              <a:avLst/>
              <a:gdLst>
                <a:gd name="connsiteX0" fmla="*/ 10261 w 542413"/>
                <a:gd name="connsiteY0" fmla="*/ 0 h 1922584"/>
                <a:gd name="connsiteX1" fmla="*/ 21984 w 542413"/>
                <a:gd name="connsiteY1" fmla="*/ 320430 h 1922584"/>
                <a:gd name="connsiteX2" fmla="*/ 205645 w 542413"/>
                <a:gd name="connsiteY2" fmla="*/ 644769 h 1922584"/>
                <a:gd name="connsiteX3" fmla="*/ 408845 w 542413"/>
                <a:gd name="connsiteY3" fmla="*/ 1016000 h 1922584"/>
                <a:gd name="connsiteX4" fmla="*/ 541707 w 542413"/>
                <a:gd name="connsiteY4" fmla="*/ 1574800 h 1922584"/>
                <a:gd name="connsiteX5" fmla="*/ 451830 w 542413"/>
                <a:gd name="connsiteY5" fmla="*/ 1922584 h 192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413" h="1922584">
                  <a:moveTo>
                    <a:pt x="10261" y="0"/>
                  </a:moveTo>
                  <a:cubicBezTo>
                    <a:pt x="-160" y="106484"/>
                    <a:pt x="-10580" y="212969"/>
                    <a:pt x="21984" y="320430"/>
                  </a:cubicBezTo>
                  <a:cubicBezTo>
                    <a:pt x="54548" y="427891"/>
                    <a:pt x="141168" y="528841"/>
                    <a:pt x="205645" y="644769"/>
                  </a:cubicBezTo>
                  <a:cubicBezTo>
                    <a:pt x="270122" y="760697"/>
                    <a:pt x="352835" y="860995"/>
                    <a:pt x="408845" y="1016000"/>
                  </a:cubicBezTo>
                  <a:cubicBezTo>
                    <a:pt x="464855" y="1171005"/>
                    <a:pt x="534543" y="1423703"/>
                    <a:pt x="541707" y="1574800"/>
                  </a:cubicBezTo>
                  <a:cubicBezTo>
                    <a:pt x="548871" y="1725897"/>
                    <a:pt x="500350" y="1824240"/>
                    <a:pt x="451830" y="192258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Balloon 3"/>
            <p:cNvSpPr/>
            <p:nvPr/>
          </p:nvSpPr>
          <p:spPr>
            <a:xfrm rot="20719926">
              <a:off x="3756000" y="291724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2" name="Balloon 6"/>
          <p:cNvGrpSpPr/>
          <p:nvPr/>
        </p:nvGrpSpPr>
        <p:grpSpPr>
          <a:xfrm>
            <a:off x="6068054" y="108863"/>
            <a:ext cx="1080000" cy="3432418"/>
            <a:chOff x="6068054" y="108863"/>
            <a:chExt cx="1080000" cy="3432418"/>
          </a:xfrm>
        </p:grpSpPr>
        <p:sp>
          <p:nvSpPr>
            <p:cNvPr id="131" name="String 6"/>
            <p:cNvSpPr/>
            <p:nvPr/>
          </p:nvSpPr>
          <p:spPr>
            <a:xfrm>
              <a:off x="6442804" y="1492766"/>
              <a:ext cx="323717" cy="2048515"/>
            </a:xfrm>
            <a:custGeom>
              <a:avLst/>
              <a:gdLst>
                <a:gd name="connsiteX0" fmla="*/ 155093 w 323717"/>
                <a:gd name="connsiteY0" fmla="*/ 0 h 2048515"/>
                <a:gd name="connsiteX1" fmla="*/ 323110 w 323717"/>
                <a:gd name="connsiteY1" fmla="*/ 562211 h 2048515"/>
                <a:gd name="connsiteX2" fmla="*/ 210021 w 323717"/>
                <a:gd name="connsiteY2" fmla="*/ 972560 h 2048515"/>
                <a:gd name="connsiteX3" fmla="*/ 171248 w 323717"/>
                <a:gd name="connsiteY3" fmla="*/ 1182581 h 2048515"/>
                <a:gd name="connsiteX4" fmla="*/ 219715 w 323717"/>
                <a:gd name="connsiteY4" fmla="*/ 1424913 h 2048515"/>
                <a:gd name="connsiteX5" fmla="*/ 193866 w 323717"/>
                <a:gd name="connsiteY5" fmla="*/ 1667245 h 2048515"/>
                <a:gd name="connsiteX6" fmla="*/ 93702 w 323717"/>
                <a:gd name="connsiteY6" fmla="*/ 1764178 h 2048515"/>
                <a:gd name="connsiteX7" fmla="*/ 0 w 323717"/>
                <a:gd name="connsiteY7" fmla="*/ 2048515 h 204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717" h="2048515">
                  <a:moveTo>
                    <a:pt x="155093" y="0"/>
                  </a:moveTo>
                  <a:cubicBezTo>
                    <a:pt x="234524" y="200059"/>
                    <a:pt x="313955" y="400118"/>
                    <a:pt x="323110" y="562211"/>
                  </a:cubicBezTo>
                  <a:cubicBezTo>
                    <a:pt x="332265" y="724304"/>
                    <a:pt x="235331" y="869165"/>
                    <a:pt x="210021" y="972560"/>
                  </a:cubicBezTo>
                  <a:cubicBezTo>
                    <a:pt x="184711" y="1075955"/>
                    <a:pt x="169632" y="1107189"/>
                    <a:pt x="171248" y="1182581"/>
                  </a:cubicBezTo>
                  <a:cubicBezTo>
                    <a:pt x="172864" y="1257973"/>
                    <a:pt x="215945" y="1344136"/>
                    <a:pt x="219715" y="1424913"/>
                  </a:cubicBezTo>
                  <a:cubicBezTo>
                    <a:pt x="223485" y="1505690"/>
                    <a:pt x="214868" y="1610701"/>
                    <a:pt x="193866" y="1667245"/>
                  </a:cubicBezTo>
                  <a:cubicBezTo>
                    <a:pt x="172864" y="1723789"/>
                    <a:pt x="126013" y="1700633"/>
                    <a:pt x="93702" y="1764178"/>
                  </a:cubicBezTo>
                  <a:cubicBezTo>
                    <a:pt x="61391" y="1827723"/>
                    <a:pt x="1077" y="2012434"/>
                    <a:pt x="0" y="2048515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Balloon 6"/>
            <p:cNvSpPr/>
            <p:nvPr/>
          </p:nvSpPr>
          <p:spPr>
            <a:xfrm>
              <a:off x="6068054" y="108863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6" name="Balloon 8"/>
          <p:cNvGrpSpPr/>
          <p:nvPr/>
        </p:nvGrpSpPr>
        <p:grpSpPr>
          <a:xfrm>
            <a:off x="7049438" y="175084"/>
            <a:ext cx="1808928" cy="3396932"/>
            <a:chOff x="7049438" y="175084"/>
            <a:chExt cx="1808928" cy="3396932"/>
          </a:xfrm>
        </p:grpSpPr>
        <p:sp>
          <p:nvSpPr>
            <p:cNvPr id="135" name="String 8"/>
            <p:cNvSpPr/>
            <p:nvPr/>
          </p:nvSpPr>
          <p:spPr>
            <a:xfrm>
              <a:off x="7049438" y="1486463"/>
              <a:ext cx="986471" cy="2085553"/>
            </a:xfrm>
            <a:custGeom>
              <a:avLst/>
              <a:gdLst>
                <a:gd name="connsiteX0" fmla="*/ 986471 w 986471"/>
                <a:gd name="connsiteY0" fmla="*/ 0 h 2085553"/>
                <a:gd name="connsiteX1" fmla="*/ 783772 w 986471"/>
                <a:gd name="connsiteY1" fmla="*/ 346841 h 2085553"/>
                <a:gd name="connsiteX2" fmla="*/ 648639 w 986471"/>
                <a:gd name="connsiteY2" fmla="*/ 1004489 h 2085553"/>
                <a:gd name="connsiteX3" fmla="*/ 180178 w 986471"/>
                <a:gd name="connsiteY3" fmla="*/ 1508985 h 2085553"/>
                <a:gd name="connsiteX4" fmla="*/ 0 w 986471"/>
                <a:gd name="connsiteY4" fmla="*/ 2085553 h 208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471" h="2085553">
                  <a:moveTo>
                    <a:pt x="986471" y="0"/>
                  </a:moveTo>
                  <a:cubicBezTo>
                    <a:pt x="913274" y="89713"/>
                    <a:pt x="840077" y="179426"/>
                    <a:pt x="783772" y="346841"/>
                  </a:cubicBezTo>
                  <a:cubicBezTo>
                    <a:pt x="727467" y="514256"/>
                    <a:pt x="749238" y="810798"/>
                    <a:pt x="648639" y="1004489"/>
                  </a:cubicBezTo>
                  <a:cubicBezTo>
                    <a:pt x="548040" y="1198180"/>
                    <a:pt x="288285" y="1328808"/>
                    <a:pt x="180178" y="1508985"/>
                  </a:cubicBezTo>
                  <a:cubicBezTo>
                    <a:pt x="72071" y="1689162"/>
                    <a:pt x="36035" y="1887357"/>
                    <a:pt x="0" y="2085553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Balloon 8"/>
            <p:cNvSpPr/>
            <p:nvPr/>
          </p:nvSpPr>
          <p:spPr>
            <a:xfrm rot="1512258">
              <a:off x="7778366" y="175084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9CDC5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Balloon 9"/>
          <p:cNvGrpSpPr/>
          <p:nvPr/>
        </p:nvGrpSpPr>
        <p:grpSpPr>
          <a:xfrm>
            <a:off x="7824201" y="828863"/>
            <a:ext cx="1461802" cy="2761170"/>
            <a:chOff x="7824201" y="828863"/>
            <a:chExt cx="1461802" cy="2761170"/>
          </a:xfrm>
        </p:grpSpPr>
        <p:sp>
          <p:nvSpPr>
            <p:cNvPr id="137" name="String 9"/>
            <p:cNvSpPr/>
            <p:nvPr/>
          </p:nvSpPr>
          <p:spPr>
            <a:xfrm>
              <a:off x="7824201" y="2139606"/>
              <a:ext cx="635125" cy="1450427"/>
            </a:xfrm>
            <a:custGeom>
              <a:avLst/>
              <a:gdLst>
                <a:gd name="connsiteX0" fmla="*/ 635125 w 635125"/>
                <a:gd name="connsiteY0" fmla="*/ 0 h 1450427"/>
                <a:gd name="connsiteX1" fmla="*/ 382877 w 635125"/>
                <a:gd name="connsiteY1" fmla="*/ 333328 h 1450427"/>
                <a:gd name="connsiteX2" fmla="*/ 270266 w 635125"/>
                <a:gd name="connsiteY2" fmla="*/ 720709 h 1450427"/>
                <a:gd name="connsiteX3" fmla="*/ 207204 w 635125"/>
                <a:gd name="connsiteY3" fmla="*/ 1139622 h 1450427"/>
                <a:gd name="connsiteX4" fmla="*/ 0 w 635125"/>
                <a:gd name="connsiteY4" fmla="*/ 1450427 h 1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125" h="1450427">
                  <a:moveTo>
                    <a:pt x="635125" y="0"/>
                  </a:moveTo>
                  <a:cubicBezTo>
                    <a:pt x="539406" y="106605"/>
                    <a:pt x="443687" y="213210"/>
                    <a:pt x="382877" y="333328"/>
                  </a:cubicBezTo>
                  <a:cubicBezTo>
                    <a:pt x="322067" y="453446"/>
                    <a:pt x="299545" y="586327"/>
                    <a:pt x="270266" y="720709"/>
                  </a:cubicBezTo>
                  <a:cubicBezTo>
                    <a:pt x="240987" y="855091"/>
                    <a:pt x="252248" y="1018002"/>
                    <a:pt x="207204" y="1139622"/>
                  </a:cubicBezTo>
                  <a:cubicBezTo>
                    <a:pt x="162160" y="1261242"/>
                    <a:pt x="29279" y="1398626"/>
                    <a:pt x="0" y="1450427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Balloon 9"/>
            <p:cNvSpPr/>
            <p:nvPr/>
          </p:nvSpPr>
          <p:spPr>
            <a:xfrm rot="1512258">
              <a:off x="8206003" y="828863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8F4CC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3" name="Basket"/>
          <p:cNvGrpSpPr/>
          <p:nvPr/>
        </p:nvGrpSpPr>
        <p:grpSpPr>
          <a:xfrm>
            <a:off x="4296000" y="2669069"/>
            <a:ext cx="3600000" cy="2653860"/>
            <a:chOff x="4296000" y="2669069"/>
            <a:chExt cx="3600000" cy="2653860"/>
          </a:xfrm>
        </p:grpSpPr>
        <p:pic>
          <p:nvPicPr>
            <p:cNvPr id="73" name="Basket Back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038" y="3531260"/>
              <a:ext cx="3133962" cy="1406489"/>
            </a:xfrm>
            <a:prstGeom prst="rect">
              <a:avLst/>
            </a:prstGeom>
          </p:spPr>
        </p:pic>
        <p:pic>
          <p:nvPicPr>
            <p:cNvPr id="75" name="Basket Left Sid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151" y="3531260"/>
              <a:ext cx="536917" cy="1750817"/>
            </a:xfrm>
            <a:prstGeom prst="rect">
              <a:avLst/>
            </a:prstGeom>
          </p:spPr>
        </p:pic>
        <p:pic>
          <p:nvPicPr>
            <p:cNvPr id="128" name="Character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3657" y="2669069"/>
              <a:ext cx="1921680" cy="1335167"/>
            </a:xfrm>
            <a:prstGeom prst="rect">
              <a:avLst/>
            </a:prstGeom>
          </p:spPr>
        </p:pic>
        <p:pic>
          <p:nvPicPr>
            <p:cNvPr id="67" name="Basket 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000" y="3968662"/>
              <a:ext cx="3139798" cy="1324785"/>
            </a:xfrm>
            <a:prstGeom prst="rect">
              <a:avLst/>
            </a:prstGeom>
          </p:spPr>
        </p:pic>
        <p:pic>
          <p:nvPicPr>
            <p:cNvPr id="71" name="Basket Right Sid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247" y="3531260"/>
              <a:ext cx="542753" cy="1791669"/>
            </a:xfrm>
            <a:prstGeom prst="rect">
              <a:avLst/>
            </a:prstGeom>
          </p:spPr>
        </p:pic>
      </p:grpSp>
      <p:grpSp>
        <p:nvGrpSpPr>
          <p:cNvPr id="130" name="Balloon 5"/>
          <p:cNvGrpSpPr/>
          <p:nvPr/>
        </p:nvGrpSpPr>
        <p:grpSpPr>
          <a:xfrm>
            <a:off x="5249019" y="286636"/>
            <a:ext cx="1080000" cy="3703767"/>
            <a:chOff x="5249019" y="286636"/>
            <a:chExt cx="1080000" cy="3703767"/>
          </a:xfrm>
        </p:grpSpPr>
        <p:sp>
          <p:nvSpPr>
            <p:cNvPr id="129" name="String 5"/>
            <p:cNvSpPr/>
            <p:nvPr/>
          </p:nvSpPr>
          <p:spPr>
            <a:xfrm>
              <a:off x="5752149" y="1657552"/>
              <a:ext cx="247199" cy="2332851"/>
            </a:xfrm>
            <a:custGeom>
              <a:avLst/>
              <a:gdLst>
                <a:gd name="connsiteX0" fmla="*/ 79978 w 247199"/>
                <a:gd name="connsiteY0" fmla="*/ 0 h 2332851"/>
                <a:gd name="connsiteX1" fmla="*/ 144600 w 247199"/>
                <a:gd name="connsiteY1" fmla="*/ 387731 h 2332851"/>
                <a:gd name="connsiteX2" fmla="*/ 21818 w 247199"/>
                <a:gd name="connsiteY2" fmla="*/ 772232 h 2332851"/>
                <a:gd name="connsiteX3" fmla="*/ 21818 w 247199"/>
                <a:gd name="connsiteY3" fmla="*/ 1185812 h 2332851"/>
                <a:gd name="connsiteX4" fmla="*/ 241533 w 247199"/>
                <a:gd name="connsiteY4" fmla="*/ 1886960 h 2332851"/>
                <a:gd name="connsiteX5" fmla="*/ 160756 w 247199"/>
                <a:gd name="connsiteY5" fmla="*/ 2332851 h 233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199" h="2332851">
                  <a:moveTo>
                    <a:pt x="79978" y="0"/>
                  </a:moveTo>
                  <a:cubicBezTo>
                    <a:pt x="117135" y="129513"/>
                    <a:pt x="154293" y="259026"/>
                    <a:pt x="144600" y="387731"/>
                  </a:cubicBezTo>
                  <a:cubicBezTo>
                    <a:pt x="134907" y="516436"/>
                    <a:pt x="42282" y="639219"/>
                    <a:pt x="21818" y="772232"/>
                  </a:cubicBezTo>
                  <a:cubicBezTo>
                    <a:pt x="1354" y="905245"/>
                    <a:pt x="-14801" y="1000024"/>
                    <a:pt x="21818" y="1185812"/>
                  </a:cubicBezTo>
                  <a:cubicBezTo>
                    <a:pt x="58437" y="1371600"/>
                    <a:pt x="218377" y="1695787"/>
                    <a:pt x="241533" y="1886960"/>
                  </a:cubicBezTo>
                  <a:cubicBezTo>
                    <a:pt x="264689" y="2078133"/>
                    <a:pt x="212722" y="2205492"/>
                    <a:pt x="160756" y="2332851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Balloon 5"/>
            <p:cNvSpPr/>
            <p:nvPr/>
          </p:nvSpPr>
          <p:spPr>
            <a:xfrm rot="21278860">
              <a:off x="5249019" y="286636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4" name="Balloon 7"/>
          <p:cNvGrpSpPr/>
          <p:nvPr/>
        </p:nvGrpSpPr>
        <p:grpSpPr>
          <a:xfrm>
            <a:off x="6941785" y="400013"/>
            <a:ext cx="1080000" cy="3586265"/>
            <a:chOff x="6941785" y="400013"/>
            <a:chExt cx="1080000" cy="3586265"/>
          </a:xfrm>
        </p:grpSpPr>
        <p:sp>
          <p:nvSpPr>
            <p:cNvPr id="133" name="String 7"/>
            <p:cNvSpPr/>
            <p:nvPr/>
          </p:nvSpPr>
          <p:spPr>
            <a:xfrm>
              <a:off x="6978094" y="1795089"/>
              <a:ext cx="501714" cy="2191189"/>
            </a:xfrm>
            <a:custGeom>
              <a:avLst/>
              <a:gdLst>
                <a:gd name="connsiteX0" fmla="*/ 446665 w 501714"/>
                <a:gd name="connsiteY0" fmla="*/ 0 h 2191189"/>
                <a:gd name="connsiteX1" fmla="*/ 497231 w 501714"/>
                <a:gd name="connsiteY1" fmla="*/ 463521 h 2191189"/>
                <a:gd name="connsiteX2" fmla="*/ 345534 w 501714"/>
                <a:gd name="connsiteY2" fmla="*/ 960752 h 2191189"/>
                <a:gd name="connsiteX3" fmla="*/ 349747 w 501714"/>
                <a:gd name="connsiteY3" fmla="*/ 1394776 h 2191189"/>
                <a:gd name="connsiteX4" fmla="*/ 223333 w 501714"/>
                <a:gd name="connsiteY4" fmla="*/ 1833014 h 2191189"/>
                <a:gd name="connsiteX5" fmla="*/ 0 w 501714"/>
                <a:gd name="connsiteY5" fmla="*/ 2191189 h 219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1714" h="2191189">
                  <a:moveTo>
                    <a:pt x="446665" y="0"/>
                  </a:moveTo>
                  <a:cubicBezTo>
                    <a:pt x="480375" y="151698"/>
                    <a:pt x="514086" y="303396"/>
                    <a:pt x="497231" y="463521"/>
                  </a:cubicBezTo>
                  <a:cubicBezTo>
                    <a:pt x="480376" y="623646"/>
                    <a:pt x="370115" y="805543"/>
                    <a:pt x="345534" y="960752"/>
                  </a:cubicBezTo>
                  <a:cubicBezTo>
                    <a:pt x="320953" y="1115961"/>
                    <a:pt x="370114" y="1249399"/>
                    <a:pt x="349747" y="1394776"/>
                  </a:cubicBezTo>
                  <a:cubicBezTo>
                    <a:pt x="329380" y="1540153"/>
                    <a:pt x="281624" y="1700279"/>
                    <a:pt x="223333" y="1833014"/>
                  </a:cubicBezTo>
                  <a:cubicBezTo>
                    <a:pt x="165042" y="1965750"/>
                    <a:pt x="82521" y="2078469"/>
                    <a:pt x="0" y="2191189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Balloon 7"/>
            <p:cNvSpPr/>
            <p:nvPr/>
          </p:nvSpPr>
          <p:spPr>
            <a:xfrm rot="202149">
              <a:off x="6941785" y="400013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FF0C0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Balloon 4"/>
          <p:cNvGrpSpPr/>
          <p:nvPr/>
        </p:nvGrpSpPr>
        <p:grpSpPr>
          <a:xfrm>
            <a:off x="4462855" y="687535"/>
            <a:ext cx="1080000" cy="3302219"/>
            <a:chOff x="4462855" y="687535"/>
            <a:chExt cx="1080000" cy="3302219"/>
          </a:xfrm>
        </p:grpSpPr>
        <p:sp>
          <p:nvSpPr>
            <p:cNvPr id="126" name="String 4"/>
            <p:cNvSpPr/>
            <p:nvPr/>
          </p:nvSpPr>
          <p:spPr>
            <a:xfrm>
              <a:off x="4821370" y="2078892"/>
              <a:ext cx="231783" cy="1910862"/>
            </a:xfrm>
            <a:custGeom>
              <a:avLst/>
              <a:gdLst>
                <a:gd name="connsiteX0" fmla="*/ 168753 w 231783"/>
                <a:gd name="connsiteY0" fmla="*/ 0 h 1910862"/>
                <a:gd name="connsiteX1" fmla="*/ 227368 w 231783"/>
                <a:gd name="connsiteY1" fmla="*/ 484554 h 1910862"/>
                <a:gd name="connsiteX2" fmla="*/ 63245 w 231783"/>
                <a:gd name="connsiteY2" fmla="*/ 1039446 h 1910862"/>
                <a:gd name="connsiteX3" fmla="*/ 722 w 231783"/>
                <a:gd name="connsiteY3" fmla="*/ 1340339 h 1910862"/>
                <a:gd name="connsiteX4" fmla="*/ 98415 w 231783"/>
                <a:gd name="connsiteY4" fmla="*/ 1910862 h 191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783" h="1910862">
                  <a:moveTo>
                    <a:pt x="168753" y="0"/>
                  </a:moveTo>
                  <a:cubicBezTo>
                    <a:pt x="206853" y="155656"/>
                    <a:pt x="244953" y="311313"/>
                    <a:pt x="227368" y="484554"/>
                  </a:cubicBezTo>
                  <a:cubicBezTo>
                    <a:pt x="209783" y="657795"/>
                    <a:pt x="101019" y="896815"/>
                    <a:pt x="63245" y="1039446"/>
                  </a:cubicBezTo>
                  <a:cubicBezTo>
                    <a:pt x="25471" y="1182077"/>
                    <a:pt x="-5140" y="1195103"/>
                    <a:pt x="722" y="1340339"/>
                  </a:cubicBezTo>
                  <a:cubicBezTo>
                    <a:pt x="6584" y="1485575"/>
                    <a:pt x="52499" y="1698218"/>
                    <a:pt x="98415" y="1910862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Balloon 4"/>
            <p:cNvSpPr/>
            <p:nvPr/>
          </p:nvSpPr>
          <p:spPr>
            <a:xfrm>
              <a:off x="4462855" y="687535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1" name="Balloon 10"/>
          <p:cNvGrpSpPr/>
          <p:nvPr/>
        </p:nvGrpSpPr>
        <p:grpSpPr>
          <a:xfrm>
            <a:off x="7391775" y="1233869"/>
            <a:ext cx="2797764" cy="2730032"/>
            <a:chOff x="7391775" y="1233869"/>
            <a:chExt cx="2797764" cy="2730032"/>
          </a:xfrm>
        </p:grpSpPr>
        <p:sp>
          <p:nvSpPr>
            <p:cNvPr id="138" name="String 10"/>
            <p:cNvSpPr/>
            <p:nvPr/>
          </p:nvSpPr>
          <p:spPr>
            <a:xfrm>
              <a:off x="7391775" y="2171137"/>
              <a:ext cx="1554030" cy="1792764"/>
            </a:xfrm>
            <a:custGeom>
              <a:avLst/>
              <a:gdLst>
                <a:gd name="connsiteX0" fmla="*/ 1554030 w 1554030"/>
                <a:gd name="connsiteY0" fmla="*/ 0 h 1792764"/>
                <a:gd name="connsiteX1" fmla="*/ 1355835 w 1554030"/>
                <a:gd name="connsiteY1" fmla="*/ 247744 h 1792764"/>
                <a:gd name="connsiteX2" fmla="*/ 1216197 w 1554030"/>
                <a:gd name="connsiteY2" fmla="*/ 707196 h 1792764"/>
                <a:gd name="connsiteX3" fmla="*/ 864852 w 1554030"/>
                <a:gd name="connsiteY3" fmla="*/ 1067551 h 1792764"/>
                <a:gd name="connsiteX4" fmla="*/ 166664 w 1554030"/>
                <a:gd name="connsiteY4" fmla="*/ 1409888 h 1792764"/>
                <a:gd name="connsiteX5" fmla="*/ 0 w 1554030"/>
                <a:gd name="connsiteY5" fmla="*/ 1792764 h 17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4030" h="1792764">
                  <a:moveTo>
                    <a:pt x="1554030" y="0"/>
                  </a:moveTo>
                  <a:cubicBezTo>
                    <a:pt x="1483085" y="64939"/>
                    <a:pt x="1412140" y="129878"/>
                    <a:pt x="1355835" y="247744"/>
                  </a:cubicBezTo>
                  <a:cubicBezTo>
                    <a:pt x="1299529" y="365610"/>
                    <a:pt x="1298027" y="570562"/>
                    <a:pt x="1216197" y="707196"/>
                  </a:cubicBezTo>
                  <a:cubicBezTo>
                    <a:pt x="1134367" y="843830"/>
                    <a:pt x="1039774" y="950436"/>
                    <a:pt x="864852" y="1067551"/>
                  </a:cubicBezTo>
                  <a:cubicBezTo>
                    <a:pt x="689930" y="1184666"/>
                    <a:pt x="310806" y="1289019"/>
                    <a:pt x="166664" y="1409888"/>
                  </a:cubicBezTo>
                  <a:cubicBezTo>
                    <a:pt x="22522" y="1530757"/>
                    <a:pt x="11261" y="1661760"/>
                    <a:pt x="0" y="179276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Balloon 10"/>
            <p:cNvSpPr/>
            <p:nvPr/>
          </p:nvSpPr>
          <p:spPr>
            <a:xfrm rot="3114771">
              <a:off x="8929539" y="1053869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FFC90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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7" name="Button 1"/>
          <p:cNvSpPr/>
          <p:nvPr/>
        </p:nvSpPr>
        <p:spPr>
          <a:xfrm>
            <a:off x="208645" y="239404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49" name="Button 2"/>
          <p:cNvSpPr/>
          <p:nvPr/>
        </p:nvSpPr>
        <p:spPr>
          <a:xfrm>
            <a:off x="208645" y="1105850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50" name="Button 3"/>
          <p:cNvSpPr/>
          <p:nvPr/>
        </p:nvSpPr>
        <p:spPr>
          <a:xfrm>
            <a:off x="208645" y="1972296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1" name="Button 4"/>
          <p:cNvSpPr/>
          <p:nvPr/>
        </p:nvSpPr>
        <p:spPr>
          <a:xfrm>
            <a:off x="208645" y="2838742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2" name="Button 5"/>
          <p:cNvSpPr/>
          <p:nvPr/>
        </p:nvSpPr>
        <p:spPr>
          <a:xfrm>
            <a:off x="208645" y="3705188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3" name="Button 6"/>
          <p:cNvSpPr/>
          <p:nvPr/>
        </p:nvSpPr>
        <p:spPr>
          <a:xfrm>
            <a:off x="1075221" y="239404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4" name="Button 7"/>
          <p:cNvSpPr/>
          <p:nvPr/>
        </p:nvSpPr>
        <p:spPr>
          <a:xfrm>
            <a:off x="1075221" y="1105850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55" name="Button 8"/>
          <p:cNvSpPr/>
          <p:nvPr/>
        </p:nvSpPr>
        <p:spPr>
          <a:xfrm>
            <a:off x="1075221" y="1972296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56" name="Button 9"/>
          <p:cNvSpPr/>
          <p:nvPr/>
        </p:nvSpPr>
        <p:spPr>
          <a:xfrm>
            <a:off x="1075221" y="2838742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57" name="Button 10"/>
          <p:cNvSpPr/>
          <p:nvPr/>
        </p:nvSpPr>
        <p:spPr>
          <a:xfrm>
            <a:off x="1075221" y="3705188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59" name="TextBox 9">
            <a:extLst>
              <a:ext uri="{FF2B5EF4-FFF2-40B4-BE49-F238E27FC236}">
                <a16:creationId xmlns:a16="http://schemas.microsoft.com/office/drawing/2014/main" id="{C73CC4CE-DD73-4069-A76A-5DC49594673B}"/>
              </a:ext>
            </a:extLst>
          </p:cNvPr>
          <p:cNvSpPr txBox="1"/>
          <p:nvPr/>
        </p:nvSpPr>
        <p:spPr>
          <a:xfrm>
            <a:off x="6329019" y="5613202"/>
            <a:ext cx="5223692" cy="64633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1" anchor="ctr">
            <a:spAutoFit/>
          </a:bodyPr>
          <a:lstStyle/>
          <a:p>
            <a:pPr algn="ctr" rtl="1"/>
            <a:r>
              <a:rPr lang="ar-SA" sz="3600" b="1" dirty="0">
                <a:solidFill>
                  <a:schemeClr val="bg1"/>
                </a:solidFill>
              </a:rPr>
              <a:t>اوجد ناتج حل المعادلات التالية :- </a:t>
            </a:r>
            <a:endParaRPr lang="ar-KW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234 -0.29213 " pathEditMode="relative" rAng="0" ptsTypes="AA">
                                      <p:cBhvr>
                                        <p:cTn id="86" dur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234 -0.51643 " pathEditMode="relative" rAng="0" ptsTypes="AA">
                                      <p:cBhvr>
                                        <p:cTn id="116" dur="1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2583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00234 -0.74121 " pathEditMode="relative" rAng="0" ptsTypes="AA">
                                      <p:cBhvr>
                                        <p:cTn id="142" dur="1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70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0234 -1.42153 " pathEditMode="relative" rAng="0" ptsTypes="AA">
                                      <p:cBhvr>
                                        <p:cTn id="168" dur="1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7108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0234 -1.64583 " pathEditMode="relative" rAng="0" ptsTypes="AA">
                                      <p:cBhvr>
                                        <p:cTn id="194" dur="1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8229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00234 -1.87431 " pathEditMode="relative" rAng="0" ptsTypes="AA">
                                      <p:cBhvr>
                                        <p:cTn id="220" dur="1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93727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0234 -2.1007 " pathEditMode="relative" rAng="0" ptsTypes="AA">
                                      <p:cBhvr>
                                        <p:cTn id="246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05046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0234 -2.32709 " pathEditMode="relative" rAng="0" ptsTypes="AA">
                                      <p:cBhvr>
                                        <p:cTn id="272" dur="1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16366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00234 -0.9676 " pathEditMode="relative" rAng="0" ptsTypes="AA">
                                      <p:cBhvr>
                                        <p:cTn id="298" dur="1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838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234 -1.19399 " pathEditMode="relative" rAng="0" ptsTypes="AA">
                                      <p:cBhvr>
                                        <p:cTn id="324" dur="1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9699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146" grpId="0" animBg="1"/>
      <p:bldP spid="146" grpId="1" animBg="1"/>
      <p:bldP spid="146" grpId="2" animBg="1"/>
      <p:bldP spid="146" grpId="3" animBg="1"/>
      <p:bldP spid="146" grpId="4" animBg="1"/>
      <p:bldP spid="146" grpId="5" animBg="1"/>
      <p:bldP spid="146" grpId="6" animBg="1"/>
      <p:bldP spid="146" grpId="7" animBg="1"/>
      <p:bldP spid="146" grpId="8" animBg="1"/>
      <p:bldP spid="146" grpId="9" animBg="1"/>
      <p:bldP spid="146" grpId="10" animBg="1"/>
      <p:bldP spid="158" grpId="0" animBg="1"/>
      <p:bldP spid="158" grpId="1" animBg="1"/>
      <p:bldP spid="158" grpId="2" animBg="1"/>
      <p:bldP spid="158" grpId="3" animBg="1"/>
      <p:bldP spid="158" grpId="4" animBg="1"/>
      <p:bldP spid="158" grpId="5" animBg="1"/>
      <p:bldP spid="158" grpId="6" animBg="1"/>
      <p:bldP spid="158" grpId="7" animBg="1"/>
      <p:bldP spid="158" grpId="8" animBg="1"/>
      <p:bldP spid="158" grpId="9" animBg="1"/>
      <p:bldP spid="158" grpId="10" animBg="1"/>
      <p:bldP spid="159" grpId="0" animBg="1"/>
      <p:bldP spid="159" grpId="1" animBg="1"/>
      <p:bldP spid="159" grpId="2" animBg="1"/>
      <p:bldP spid="159" grpId="3" animBg="1"/>
      <p:bldP spid="159" grpId="4" animBg="1"/>
      <p:bldP spid="159" grpId="5" animBg="1"/>
      <p:bldP spid="159" grpId="6" animBg="1"/>
      <p:bldP spid="159" grpId="7" animBg="1"/>
      <p:bldP spid="159" grpId="8" animBg="1"/>
      <p:bldP spid="159" grpId="9" animBg="1"/>
      <p:bldP spid="159" grpId="10" animBg="1"/>
      <p:bldP spid="160" grpId="0" animBg="1"/>
      <p:bldP spid="160" grpId="1" animBg="1"/>
      <p:bldP spid="160" grpId="2" animBg="1"/>
      <p:bldP spid="160" grpId="3" animBg="1"/>
      <p:bldP spid="160" grpId="4" animBg="1"/>
      <p:bldP spid="160" grpId="5" animBg="1"/>
      <p:bldP spid="160" grpId="6" animBg="1"/>
      <p:bldP spid="160" grpId="7" animBg="1"/>
      <p:bldP spid="160" grpId="8" animBg="1"/>
      <p:bldP spid="160" grpId="9" animBg="1"/>
      <p:bldP spid="160" grpId="10" animBg="1"/>
      <p:bldP spid="161" grpId="0" animBg="1"/>
      <p:bldP spid="161" grpId="1" animBg="1"/>
      <p:bldP spid="161" grpId="2" animBg="1"/>
      <p:bldP spid="161" grpId="3" animBg="1"/>
      <p:bldP spid="161" grpId="4" animBg="1"/>
      <p:bldP spid="161" grpId="5" animBg="1"/>
      <p:bldP spid="161" grpId="6" animBg="1"/>
      <p:bldP spid="161" grpId="7" animBg="1"/>
      <p:bldP spid="161" grpId="8" animBg="1"/>
      <p:bldP spid="161" grpId="9" animBg="1"/>
      <p:bldP spid="161" grpId="10" animBg="1"/>
      <p:bldP spid="162" grpId="0" animBg="1"/>
      <p:bldP spid="162" grpId="1" animBg="1"/>
      <p:bldP spid="162" grpId="2" animBg="1"/>
      <p:bldP spid="162" grpId="3" animBg="1"/>
      <p:bldP spid="162" grpId="4" animBg="1"/>
      <p:bldP spid="162" grpId="5" animBg="1"/>
      <p:bldP spid="162" grpId="6" animBg="1"/>
      <p:bldP spid="162" grpId="7" animBg="1"/>
      <p:bldP spid="162" grpId="8" animBg="1"/>
      <p:bldP spid="162" grpId="9" animBg="1"/>
      <p:bldP spid="162" grpId="10" animBg="1"/>
      <p:bldP spid="163" grpId="0" animBg="1"/>
      <p:bldP spid="163" grpId="1" animBg="1"/>
      <p:bldP spid="163" grpId="2" animBg="1"/>
      <p:bldP spid="163" grpId="3" animBg="1"/>
      <p:bldP spid="163" grpId="4" animBg="1"/>
      <p:bldP spid="163" grpId="5" animBg="1"/>
      <p:bldP spid="163" grpId="6" animBg="1"/>
      <p:bldP spid="163" grpId="7" animBg="1"/>
      <p:bldP spid="163" grpId="8" animBg="1"/>
      <p:bldP spid="163" grpId="9" animBg="1"/>
      <p:bldP spid="163" grpId="10" animBg="1"/>
      <p:bldP spid="164" grpId="0" animBg="1"/>
      <p:bldP spid="164" grpId="1" animBg="1"/>
      <p:bldP spid="164" grpId="2" animBg="1"/>
      <p:bldP spid="164" grpId="3" animBg="1"/>
      <p:bldP spid="164" grpId="4" animBg="1"/>
      <p:bldP spid="164" grpId="5" animBg="1"/>
      <p:bldP spid="164" grpId="6" animBg="1"/>
      <p:bldP spid="164" grpId="7" animBg="1"/>
      <p:bldP spid="164" grpId="8" animBg="1"/>
      <p:bldP spid="164" grpId="9" animBg="1"/>
      <p:bldP spid="164" grpId="10" animBg="1"/>
      <p:bldP spid="165" grpId="0" animBg="1"/>
      <p:bldP spid="165" grpId="1" animBg="1"/>
      <p:bldP spid="165" grpId="2" animBg="1"/>
      <p:bldP spid="165" grpId="3" animBg="1"/>
      <p:bldP spid="165" grpId="4" animBg="1"/>
      <p:bldP spid="165" grpId="5" animBg="1"/>
      <p:bldP spid="165" grpId="6" animBg="1"/>
      <p:bldP spid="165" grpId="7" animBg="1"/>
      <p:bldP spid="165" grpId="8" animBg="1"/>
      <p:bldP spid="165" grpId="9" animBg="1"/>
      <p:bldP spid="165" grpId="10" animBg="1"/>
      <p:bldP spid="166" grpId="0" animBg="1"/>
      <p:bldP spid="166" grpId="1" animBg="1"/>
      <p:bldP spid="166" grpId="2" animBg="1"/>
      <p:bldP spid="166" grpId="3" animBg="1"/>
      <p:bldP spid="166" grpId="4" animBg="1"/>
      <p:bldP spid="166" grpId="5" animBg="1"/>
      <p:bldP spid="166" grpId="6" animBg="1"/>
      <p:bldP spid="166" grpId="7" animBg="1"/>
      <p:bldP spid="166" grpId="8" animBg="1"/>
      <p:bldP spid="166" grpId="9" animBg="1"/>
      <p:bldP spid="166" grpId="1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التقييم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المختصر</a:t>
            </a:r>
            <a:endParaRPr kumimoji="0" sz="618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1616" y="2683681"/>
            <a:ext cx="5253196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(9-10):حل معادلات تتضمن أعداداً صحيحة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صفحة132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EB2F-C3C9-4F66-A62B-9B130E4A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713" y="377519"/>
            <a:ext cx="5494679" cy="927820"/>
          </a:xfrm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ar-KW" sz="5400" b="1" spc="0" dirty="0"/>
              <a:t>التقييم المختصر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A601E9-E005-4711-BD91-0C54758ED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22" y="4002129"/>
            <a:ext cx="11249025" cy="962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B986F1-F268-44D2-9011-732D82E471D1}"/>
              </a:ext>
            </a:extLst>
          </p:cNvPr>
          <p:cNvSpPr txBox="1"/>
          <p:nvPr/>
        </p:nvSpPr>
        <p:spPr>
          <a:xfrm>
            <a:off x="4816130" y="3255978"/>
            <a:ext cx="7116417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2800" b="1" dirty="0"/>
              <a:t>ظللي (أ) إذا كانت العبارة صحيحة، و (ب) إذا كانت العبارة خاطئة: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5F9AF9-29C6-4E79-A6A2-EE2855E07CFA}"/>
              </a:ext>
            </a:extLst>
          </p:cNvPr>
          <p:cNvSpPr/>
          <p:nvPr/>
        </p:nvSpPr>
        <p:spPr>
          <a:xfrm>
            <a:off x="861391" y="4217503"/>
            <a:ext cx="530087" cy="53008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1486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1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الخاتمة</a:t>
            </a:r>
            <a:endParaRPr kumimoji="0" sz="3516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kumimoji="0" lang="ar-KW" sz="8086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223222-0BC7-4979-80E8-41C7849C214E}"/>
              </a:ext>
            </a:extLst>
          </p:cNvPr>
          <p:cNvSpPr/>
          <p:nvPr/>
        </p:nvSpPr>
        <p:spPr>
          <a:xfrm>
            <a:off x="768350" y="984250"/>
            <a:ext cx="10725150" cy="5302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0" r="23115"/>
          <a:stretch/>
        </p:blipFill>
        <p:spPr>
          <a:xfrm>
            <a:off x="0" y="2974914"/>
            <a:ext cx="1968500" cy="3715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D4588C-394D-4ACB-966D-A282286EC196}"/>
              </a:ext>
            </a:extLst>
          </p:cNvPr>
          <p:cNvSpPr txBox="1"/>
          <p:nvPr/>
        </p:nvSpPr>
        <p:spPr>
          <a:xfrm>
            <a:off x="2305050" y="2527379"/>
            <a:ext cx="7899400" cy="221599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3800" dirty="0"/>
              <a:t>0 + </a:t>
            </a:r>
            <a:r>
              <a:rPr lang="ar-KW" sz="13800" baseline="30000" dirty="0"/>
              <a:t>+</a:t>
            </a:r>
            <a:r>
              <a:rPr lang="ar-KW" sz="13800" dirty="0"/>
              <a:t>4 =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7EAA487-6C2E-4128-99A1-6BB915E5BDA6}"/>
              </a:ext>
            </a:extLst>
          </p:cNvPr>
          <p:cNvSpPr txBox="1"/>
          <p:nvPr/>
        </p:nvSpPr>
        <p:spPr>
          <a:xfrm>
            <a:off x="7053943" y="1109483"/>
            <a:ext cx="392121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SA" sz="3600" b="1" dirty="0">
                <a:solidFill>
                  <a:srgbClr val="FF0000"/>
                </a:solidFill>
              </a:rPr>
              <a:t>اوجد ناتج ما يلي :- </a:t>
            </a:r>
            <a:endParaRPr lang="ar-KW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761E30-4F6F-4397-B9CB-A5E3A2335493}"/>
              </a:ext>
            </a:extLst>
          </p:cNvPr>
          <p:cNvSpPr/>
          <p:nvPr/>
        </p:nvSpPr>
        <p:spPr>
          <a:xfrm>
            <a:off x="768350" y="984250"/>
            <a:ext cx="10725150" cy="5302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3963833"/>
            <a:ext cx="2696363" cy="2696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9A03E1-26CB-45DD-8B5F-DD37E161B70F}"/>
              </a:ext>
            </a:extLst>
          </p:cNvPr>
          <p:cNvSpPr txBox="1"/>
          <p:nvPr/>
        </p:nvSpPr>
        <p:spPr>
          <a:xfrm>
            <a:off x="2305050" y="2527379"/>
            <a:ext cx="7899400" cy="221599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3800" baseline="30000" dirty="0"/>
              <a:t>-</a:t>
            </a:r>
            <a:r>
              <a:rPr lang="ar-KW" sz="13800" dirty="0"/>
              <a:t>2 + </a:t>
            </a:r>
            <a:r>
              <a:rPr lang="ar-KW" sz="13800" baseline="30000" dirty="0"/>
              <a:t>+</a:t>
            </a:r>
            <a:r>
              <a:rPr lang="ar-KW" sz="13800" dirty="0"/>
              <a:t>8 =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EB0F162-0681-420B-9D9B-46545A5ED3F9}"/>
              </a:ext>
            </a:extLst>
          </p:cNvPr>
          <p:cNvSpPr txBox="1"/>
          <p:nvPr/>
        </p:nvSpPr>
        <p:spPr>
          <a:xfrm>
            <a:off x="7053943" y="1109483"/>
            <a:ext cx="392121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SA" sz="3600" b="1" dirty="0">
                <a:solidFill>
                  <a:srgbClr val="FF0000"/>
                </a:solidFill>
              </a:rPr>
              <a:t>اوجد ناتج ما يلي :- </a:t>
            </a:r>
            <a:endParaRPr lang="ar-KW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A9E0D5-9506-4D9C-87A2-56884EE67493}"/>
              </a:ext>
            </a:extLst>
          </p:cNvPr>
          <p:cNvSpPr/>
          <p:nvPr/>
        </p:nvSpPr>
        <p:spPr>
          <a:xfrm>
            <a:off x="768350" y="984250"/>
            <a:ext cx="10725150" cy="5302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2300"/>
            <a:ext cx="2986945" cy="3437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E3E5E0-A1AF-4DFD-924F-8411D6300C32}"/>
              </a:ext>
            </a:extLst>
          </p:cNvPr>
          <p:cNvSpPr txBox="1"/>
          <p:nvPr/>
        </p:nvSpPr>
        <p:spPr>
          <a:xfrm>
            <a:off x="2305050" y="2527379"/>
            <a:ext cx="7899400" cy="221599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3800" baseline="30000" dirty="0"/>
              <a:t>+</a:t>
            </a:r>
            <a:r>
              <a:rPr lang="ar-KW" sz="13800" dirty="0"/>
              <a:t>1 - </a:t>
            </a:r>
            <a:r>
              <a:rPr lang="ar-KW" sz="13800" baseline="30000" dirty="0"/>
              <a:t>-</a:t>
            </a:r>
            <a:r>
              <a:rPr lang="ar-KW" sz="13800" dirty="0"/>
              <a:t>7 =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428B571-474C-480E-8046-6F409F646EFB}"/>
              </a:ext>
            </a:extLst>
          </p:cNvPr>
          <p:cNvSpPr txBox="1"/>
          <p:nvPr/>
        </p:nvSpPr>
        <p:spPr>
          <a:xfrm>
            <a:off x="7053943" y="1109483"/>
            <a:ext cx="392121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SA" sz="3600" b="1" dirty="0">
                <a:solidFill>
                  <a:srgbClr val="FF0000"/>
                </a:solidFill>
              </a:rPr>
              <a:t>اوجد ناتج ما يلي :- </a:t>
            </a:r>
            <a:endParaRPr lang="ar-KW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EAD02C-D384-4606-97F7-64D67B68F926}"/>
              </a:ext>
            </a:extLst>
          </p:cNvPr>
          <p:cNvSpPr/>
          <p:nvPr/>
        </p:nvSpPr>
        <p:spPr>
          <a:xfrm>
            <a:off x="768350" y="984250"/>
            <a:ext cx="10725150" cy="5302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00" y="3429000"/>
            <a:ext cx="3330400" cy="333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7DC816-5513-44FB-9C97-54882D713AC9}"/>
              </a:ext>
            </a:extLst>
          </p:cNvPr>
          <p:cNvSpPr txBox="1"/>
          <p:nvPr/>
        </p:nvSpPr>
        <p:spPr>
          <a:xfrm>
            <a:off x="2305050" y="2527379"/>
            <a:ext cx="7899400" cy="221599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3800" baseline="30000" dirty="0"/>
              <a:t>-</a:t>
            </a:r>
            <a:r>
              <a:rPr lang="ar-KW" sz="13800" dirty="0"/>
              <a:t>3 + </a:t>
            </a:r>
            <a:r>
              <a:rPr lang="ar-KW" sz="13800" baseline="30000" dirty="0"/>
              <a:t>+</a:t>
            </a:r>
            <a:r>
              <a:rPr lang="ar-KW" sz="13800" dirty="0"/>
              <a:t>9 =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ACC0E37-5974-4E0A-85DB-EF1BB3B967C3}"/>
              </a:ext>
            </a:extLst>
          </p:cNvPr>
          <p:cNvSpPr txBox="1"/>
          <p:nvPr/>
        </p:nvSpPr>
        <p:spPr>
          <a:xfrm>
            <a:off x="7053943" y="1109483"/>
            <a:ext cx="392121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SA" sz="3600" b="1" dirty="0">
                <a:solidFill>
                  <a:srgbClr val="FF0000"/>
                </a:solidFill>
              </a:rPr>
              <a:t>اوجد ناتج ما يلي :- </a:t>
            </a:r>
            <a:endParaRPr lang="ar-KW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2D053-4BA4-48C3-B959-DC1C99DD25B5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061" y="983145"/>
            <a:ext cx="7904508" cy="516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1BF46-9C14-4938-98B1-A49C216E86B5}"/>
              </a:ext>
            </a:extLst>
          </p:cNvPr>
          <p:cNvSpPr txBox="1">
            <a:spLocks/>
          </p:cNvSpPr>
          <p:nvPr/>
        </p:nvSpPr>
        <p:spPr>
          <a:xfrm>
            <a:off x="5951798" y="3666461"/>
            <a:ext cx="300004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س = 9 ÷ 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A80228-739F-4296-AE3B-5B70D3025DE5}"/>
              </a:ext>
            </a:extLst>
          </p:cNvPr>
          <p:cNvSpPr>
            <a:spLocks/>
          </p:cNvSpPr>
          <p:nvPr/>
        </p:nvSpPr>
        <p:spPr>
          <a:xfrm>
            <a:off x="7451821" y="1971528"/>
            <a:ext cx="602974" cy="5897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C6C0E-7E49-4E61-875A-F08F05B23E99}"/>
              </a:ext>
            </a:extLst>
          </p:cNvPr>
          <p:cNvSpPr txBox="1">
            <a:spLocks/>
          </p:cNvSpPr>
          <p:nvPr/>
        </p:nvSpPr>
        <p:spPr>
          <a:xfrm>
            <a:off x="7021126" y="2641313"/>
            <a:ext cx="116619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30D3DA-A8CF-43A3-8AC3-80679E3CD1FE}"/>
              </a:ext>
            </a:extLst>
          </p:cNvPr>
          <p:cNvSpPr txBox="1">
            <a:spLocks/>
          </p:cNvSpPr>
          <p:nvPr/>
        </p:nvSpPr>
        <p:spPr>
          <a:xfrm>
            <a:off x="5512904" y="1957436"/>
            <a:ext cx="116619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093B7-F7F7-40D5-B5EF-96B2CA4FD24A}"/>
              </a:ext>
            </a:extLst>
          </p:cNvPr>
          <p:cNvSpPr txBox="1">
            <a:spLocks/>
          </p:cNvSpPr>
          <p:nvPr/>
        </p:nvSpPr>
        <p:spPr>
          <a:xfrm>
            <a:off x="6477786" y="4320733"/>
            <a:ext cx="247405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س = 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53CB47-11BD-4A38-AA39-3826FC7E6BB1}"/>
              </a:ext>
            </a:extLst>
          </p:cNvPr>
          <p:cNvCxnSpPr>
            <a:cxnSpLocks/>
          </p:cNvCxnSpPr>
          <p:nvPr/>
        </p:nvCxnSpPr>
        <p:spPr>
          <a:xfrm flipH="1">
            <a:off x="7451821" y="1660101"/>
            <a:ext cx="735496" cy="15041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92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4DE7F-4708-DAD7-387E-5F192C51D021}"/>
              </a:ext>
            </a:extLst>
          </p:cNvPr>
          <p:cNvSpPr txBox="1"/>
          <p:nvPr/>
        </p:nvSpPr>
        <p:spPr>
          <a:xfrm>
            <a:off x="4962939" y="338794"/>
            <a:ext cx="22661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جماعي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dark sales pitch_tm22318419_Win32_LW__SL_v3" id="{25F84EBA-C1D2-4AFA-BE29-F69FFF8F2DC6}" vid="{6C5BA4FE-EBF3-4DA8-82DB-24F1AF7B6C41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5.xml><?xml version="1.0" encoding="utf-8"?>
<a:theme xmlns:a="http://schemas.openxmlformats.org/drawingml/2006/main" name="4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BA3906-9696-4247-AC0D-DD5C26B2A70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D446390-8521-40A2-A462-EA068123BE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E84A1C-2814-43A7-9448-348326113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562</TotalTime>
  <Words>285</Words>
  <Application>Microsoft Office PowerPoint</Application>
  <PresentationFormat>شاشة عريضة</PresentationFormat>
  <Paragraphs>66</Paragraphs>
  <Slides>21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19</vt:i4>
      </vt:variant>
      <vt:variant>
        <vt:lpstr>نسق</vt:lpstr>
      </vt:variant>
      <vt:variant>
        <vt:i4>9</vt:i4>
      </vt:variant>
      <vt:variant>
        <vt:lpstr>عناوين الشرائح</vt:lpstr>
      </vt:variant>
      <vt:variant>
        <vt:i4>21</vt:i4>
      </vt:variant>
    </vt:vector>
  </HeadingPairs>
  <TitlesOfParts>
    <vt:vector size="49" baseType="lpstr">
      <vt:lpstr>Afsaneh Font</vt:lpstr>
      <vt:lpstr>Arial</vt:lpstr>
      <vt:lpstr>Arial Black</vt:lpstr>
      <vt:lpstr>Baskerville</vt:lpstr>
      <vt:lpstr>Calibri</vt:lpstr>
      <vt:lpstr>Calibri Light</vt:lpstr>
      <vt:lpstr>Century Gothic</vt:lpstr>
      <vt:lpstr>Dubai</vt:lpstr>
      <vt:lpstr>Geeza Pro Bold</vt:lpstr>
      <vt:lpstr>Geeza Pro Regular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Simplified Arabic</vt:lpstr>
      <vt:lpstr>Monoline</vt:lpstr>
      <vt:lpstr>Office Theme</vt:lpstr>
      <vt:lpstr>1_Office Theme</vt:lpstr>
      <vt:lpstr>3_Office Theme</vt:lpstr>
      <vt:lpstr>4_Office Theme</vt:lpstr>
      <vt:lpstr>1_White</vt:lpstr>
      <vt:lpstr>White</vt:lpstr>
      <vt:lpstr>2_White</vt:lpstr>
      <vt:lpstr>3_White</vt:lpstr>
      <vt:lpstr>(9-10):حل معادلات تتضمن أعداداً صحيحة                 إعداد المعلمة: أ/مريهان مصطفى</vt:lpstr>
      <vt:lpstr>(9-10):حل معادلات تتضمن أعداداً صحيحة  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لعبة البحث عن  الشكل المختلف </vt:lpstr>
      <vt:lpstr>عرض تقديمي في PowerPoint</vt:lpstr>
      <vt:lpstr>عرض تقديمي في PowerPoint</vt:lpstr>
      <vt:lpstr>عرض تقديمي في PowerPoint</vt:lpstr>
      <vt:lpstr>التقييم المختصر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(9-10): حل معادلات تتضمن أعداداً صحيحة</dc:title>
  <dc:creator>نوره راشد محمد علي</dc:creator>
  <cp:lastModifiedBy>مريهان مصطفى تيسير صوافطة</cp:lastModifiedBy>
  <cp:revision>11</cp:revision>
  <dcterms:created xsi:type="dcterms:W3CDTF">2022-04-17T12:49:00Z</dcterms:created>
  <dcterms:modified xsi:type="dcterms:W3CDTF">2023-06-11T06:37:36Z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